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8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42"/>
    <a:srgbClr val="DDB901"/>
    <a:srgbClr val="206316"/>
    <a:srgbClr val="FFFFFF"/>
    <a:srgbClr val="04B4D3"/>
    <a:srgbClr val="005C2A"/>
    <a:srgbClr val="008A3E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DD9B-18DB-4D76-96DE-9C3FCEA1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DC414-5819-4CB5-A469-413AA47D2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661CC-968B-4F46-BC4A-4D802F4F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162CA-4E7C-4839-80E6-9805365A4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806B2-26DF-4DC9-B442-AD6E0259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056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6101E-0045-4FE9-BAF9-95B80847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FDDF4-0188-452E-B324-5BA801733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F59B8-D301-4CD1-9361-C26039336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F9283-19B9-4899-AF09-2A37FFBF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CC217-44A9-4544-96DB-EF2BAF17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E284A-F3AD-44A7-984F-83B411DEE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4694E-25FC-4C36-9072-929B26D27E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7046D-9A65-4B56-B551-4F7FF7AD8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F2538-CC2D-4C90-A9EA-0E72A3D6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CA654-1A78-4163-A89D-D1563F08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48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8010-E0AB-4D6E-AFB3-92725C46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0E277-19E8-4D14-867E-44A8AF584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DC2DE-EA1E-4653-B29F-D8F8BDDF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09174-B6AD-495D-A58A-FFBC2297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15B02-CE38-4FB1-998D-55195529C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0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8B12-FC18-498E-ADAB-D8797AA7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1289C6-C3EE-4489-8E63-195FBBF2B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E6F6B-F121-47C6-BD1F-9ED58E10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8F92E-5278-4CD9-A76E-8004805D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8FC14-BD4D-4F29-94FB-9ACAD58C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3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4651-6907-4758-9173-3A8206E5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749D3-66A9-46C4-A583-2BDD1DC71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99D0A-4ADB-4359-8869-DA0011628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861AF-F57C-45C0-AD9A-CC04E025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7B74A-F18E-4E62-B74A-C00ED455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3CD32-CC78-42C9-9772-CB24D863C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01E76-1C70-4E1D-A34F-A1E94B038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39945-805D-4694-B686-8A4AD82AA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F4216-4CF6-4024-9E6E-6EB014B2B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7CABA-7FD3-4C47-ADF7-07F0C976B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1F2A97-6FA7-463E-9DC2-7BF623342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BA194-060A-4665-B2B1-6F258CA72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8AD093-4F25-46A8-9C51-F7EE0A72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439807-2DF6-4CE4-8C48-88928A52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33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71A1-7857-4CF2-96FD-CFD4BA31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722C9B-28EE-4D5C-B60C-C5FE169FC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3D791-EEBC-4318-84DC-01E24A4E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03173-2274-4E87-ACAC-19902C03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9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F22B3-CF7D-475D-B470-47D7E7EB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86459-5685-4ECC-994C-BBBB4F4E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B55DA-4464-4BEC-9EA3-458F1C67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4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C259-2725-4BDE-B8F7-5E993489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112F-D132-4028-8446-634238FDF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2FB93-378C-4A0C-8C54-E07A877A4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3F9BE-FC2A-468B-A2FD-496B1D9C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9255F-B97E-4032-8423-43EEA0A54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2E129-6BAF-436B-94D0-6A449217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EDEB-3093-4CFB-9105-C1B3EBFA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66EA1-AEF1-40E3-975A-100D8F0F4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0A34E-A0CA-4E94-91FE-16786F3A3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C2589-2D40-45B0-80EE-CD58438AC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1497E-405E-4EEF-B0CD-FA383079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E0EA4-47C8-4ACD-93DF-E0034804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46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31C0D-06B4-4903-895B-3E0D05EE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49352-2D2E-42DA-8A8A-7FA5D8C06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0D4C0-DB50-4D86-8080-E57BD2B47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14241-98AD-438B-B05C-328ECD8A0870}" type="datetimeFigureOut">
              <a:rPr lang="en-US" smtClean="0"/>
              <a:t>21-Apr-20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B9C2D-AB6D-471E-A334-BA654DB18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9E461-12CE-4B89-A9C2-EDE8E99B4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786B0-13C4-4A31-AE1E-DF7FFAD47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2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2.wav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audio" Target="../media/audio4.wav"/><Relationship Id="rId10" Type="http://schemas.openxmlformats.org/officeDocument/2006/relationships/image" Target="../media/image8.png"/><Relationship Id="rId4" Type="http://schemas.openxmlformats.org/officeDocument/2006/relationships/audio" Target="../media/audio3.wav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2.wav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9.png"/><Relationship Id="rId5" Type="http://schemas.openxmlformats.org/officeDocument/2006/relationships/audio" Target="../media/audio4.wav"/><Relationship Id="rId10" Type="http://schemas.openxmlformats.org/officeDocument/2006/relationships/image" Target="../media/image8.png"/><Relationship Id="rId4" Type="http://schemas.openxmlformats.org/officeDocument/2006/relationships/audio" Target="../media/audio3.wav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2.wav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9.png"/><Relationship Id="rId5" Type="http://schemas.openxmlformats.org/officeDocument/2006/relationships/audio" Target="../media/audio4.wav"/><Relationship Id="rId10" Type="http://schemas.openxmlformats.org/officeDocument/2006/relationships/image" Target="../media/image8.png"/><Relationship Id="rId4" Type="http://schemas.openxmlformats.org/officeDocument/2006/relationships/audio" Target="../media/audio3.wav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2.wav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9.png"/><Relationship Id="rId5" Type="http://schemas.openxmlformats.org/officeDocument/2006/relationships/audio" Target="../media/audio4.wav"/><Relationship Id="rId10" Type="http://schemas.openxmlformats.org/officeDocument/2006/relationships/image" Target="../media/image8.png"/><Relationship Id="rId4" Type="http://schemas.openxmlformats.org/officeDocument/2006/relationships/audio" Target="../media/audio3.wav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2.wav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9.png"/><Relationship Id="rId5" Type="http://schemas.openxmlformats.org/officeDocument/2006/relationships/audio" Target="../media/audio4.wav"/><Relationship Id="rId10" Type="http://schemas.openxmlformats.org/officeDocument/2006/relationships/image" Target="../media/image8.png"/><Relationship Id="rId4" Type="http://schemas.openxmlformats.org/officeDocument/2006/relationships/audio" Target="../media/audio3.wav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audio" Target="../media/audio2.wav"/><Relationship Id="rId7" Type="http://schemas.openxmlformats.org/officeDocument/2006/relationships/image" Target="../media/image15.JPG"/><Relationship Id="rId12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5.wav"/><Relationship Id="rId11" Type="http://schemas.openxmlformats.org/officeDocument/2006/relationships/image" Target="../media/image8.png"/><Relationship Id="rId5" Type="http://schemas.openxmlformats.org/officeDocument/2006/relationships/audio" Target="../media/audio4.wav"/><Relationship Id="rId10" Type="http://schemas.openxmlformats.org/officeDocument/2006/relationships/image" Target="../media/image7.png"/><Relationship Id="rId4" Type="http://schemas.openxmlformats.org/officeDocument/2006/relationships/audio" Target="../media/audio3.wav"/><Relationship Id="rId9" Type="http://schemas.openxmlformats.org/officeDocument/2006/relationships/image" Target="../media/image6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0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43DF43-B6F7-425E-8276-999CE3FBE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Ghen-Co-Vy-MIN-ERIK">
            <a:hlinkClick r:id="" action="ppaction://media"/>
            <a:extLst>
              <a:ext uri="{FF2B5EF4-FFF2-40B4-BE49-F238E27FC236}">
                <a16:creationId xmlns:a16="http://schemas.microsoft.com/office/drawing/2014/main" id="{A165C587-C185-454F-9968-B20130E6B8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77251" y="199166"/>
            <a:ext cx="609600" cy="609600"/>
          </a:xfrm>
          <a:prstGeom prst="rect">
            <a:avLst/>
          </a:prstGeom>
        </p:spPr>
      </p:pic>
      <p:pic>
        <p:nvPicPr>
          <p:cNvPr id="31" name="Picture 30">
            <a:hlinkClick r:id="rId6" action="ppaction://hlinksldjump"/>
            <a:extLst>
              <a:ext uri="{FF2B5EF4-FFF2-40B4-BE49-F238E27FC236}">
                <a16:creationId xmlns:a16="http://schemas.microsoft.com/office/drawing/2014/main" id="{80E3ADB4-6837-4F51-B3B2-FB7C939C4B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5" t="62197" r="38456" b="16132"/>
          <a:stretch/>
        </p:blipFill>
        <p:spPr>
          <a:xfrm>
            <a:off x="4767451" y="2896461"/>
            <a:ext cx="2657098" cy="12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2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B5267-2B5C-4621-8EBE-9A6426887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A8C3E-ACC8-41B6-AFB6-4020B6A75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56630" y="3246400"/>
            <a:ext cx="1732168" cy="1392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68B02-62AC-4301-B22F-2FC0289561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1927228" y="3111463"/>
            <a:ext cx="1479588" cy="1392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A3421-F326-40E8-B830-2C8391978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7088" y="3625103"/>
            <a:ext cx="1732168" cy="1392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AD98F-6393-4406-A197-66A3C1234A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5601380" y="3162674"/>
            <a:ext cx="1479588" cy="1392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234B03-771E-4EEE-93DE-DB13E10A8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08769" y="1774019"/>
            <a:ext cx="1732168" cy="1392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41598F-DDEC-439A-921D-B401FE9424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9751023" y="1354712"/>
            <a:ext cx="1479588" cy="139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C6F7E1-4CC8-45CB-A04D-603ECDA8D1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23886" r="80958" b="56887"/>
          <a:stretch/>
        </p:blipFill>
        <p:spPr>
          <a:xfrm>
            <a:off x="0" y="2548327"/>
            <a:ext cx="989351" cy="9099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3210F5-6B16-4F89-85B1-958181A53F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0" t="24520" r="2856" b="56253"/>
          <a:stretch/>
        </p:blipFill>
        <p:spPr>
          <a:xfrm>
            <a:off x="11202649" y="2548327"/>
            <a:ext cx="989351" cy="909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EEA9B9-18D0-433F-B8AA-8BE9225D40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3" t="47270"/>
          <a:stretch/>
        </p:blipFill>
        <p:spPr>
          <a:xfrm flipH="1">
            <a:off x="-132608" y="4246663"/>
            <a:ext cx="2016982" cy="2425865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BA106A1-9EAB-4E1C-9ED9-6199230C0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0" t="-1403" r="84381" b="87279"/>
          <a:stretch/>
        </p:blipFill>
        <p:spPr>
          <a:xfrm>
            <a:off x="5014275" y="6164603"/>
            <a:ext cx="2163451" cy="767597"/>
          </a:xfrm>
        </p:spPr>
      </p:pic>
      <p:pic>
        <p:nvPicPr>
          <p:cNvPr id="32" name="Cái bảng">
            <a:extLst>
              <a:ext uri="{FF2B5EF4-FFF2-40B4-BE49-F238E27FC236}">
                <a16:creationId xmlns:a16="http://schemas.microsoft.com/office/drawing/2014/main" id="{BD61C96E-7D8B-4E3F-8470-675D515E83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934" y="3920671"/>
            <a:ext cx="6008887" cy="3254014"/>
          </a:xfrm>
          <a:prstGeom prst="rect">
            <a:avLst/>
          </a:prstGeom>
        </p:spPr>
      </p:pic>
      <p:sp>
        <p:nvSpPr>
          <p:cNvPr id="34" name="Đáp án 1-LV1">
            <a:extLst>
              <a:ext uri="{FF2B5EF4-FFF2-40B4-BE49-F238E27FC236}">
                <a16:creationId xmlns:a16="http://schemas.microsoft.com/office/drawing/2014/main" id="{5239D320-9B7E-431F-9A33-190B6FEBED3B}"/>
              </a:ext>
            </a:extLst>
          </p:cNvPr>
          <p:cNvSpPr/>
          <p:nvPr/>
        </p:nvSpPr>
        <p:spPr>
          <a:xfrm>
            <a:off x="7904823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2023A-41E6-496F-A5A1-DAC3B4804349}"/>
              </a:ext>
            </a:extLst>
          </p:cNvPr>
          <p:cNvSpPr txBox="1"/>
          <p:nvPr/>
        </p:nvSpPr>
        <p:spPr>
          <a:xfrm>
            <a:off x="7904823" y="4068381"/>
            <a:ext cx="342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1:Rửa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5" name="Đáp án 3-LV1">
            <a:extLst>
              <a:ext uri="{FF2B5EF4-FFF2-40B4-BE49-F238E27FC236}">
                <a16:creationId xmlns:a16="http://schemas.microsoft.com/office/drawing/2014/main" id="{81EC8A33-F2A1-4771-B0FC-8306D78EA487}"/>
              </a:ext>
            </a:extLst>
          </p:cNvPr>
          <p:cNvSpPr/>
          <p:nvPr/>
        </p:nvSpPr>
        <p:spPr>
          <a:xfrm>
            <a:off x="7904823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6" name="Đáp án 2-LV1">
            <a:extLst>
              <a:ext uri="{FF2B5EF4-FFF2-40B4-BE49-F238E27FC236}">
                <a16:creationId xmlns:a16="http://schemas.microsoft.com/office/drawing/2014/main" id="{F680300E-5002-42B6-BD58-38DD187D1D9B}"/>
              </a:ext>
            </a:extLst>
          </p:cNvPr>
          <p:cNvSpPr/>
          <p:nvPr/>
        </p:nvSpPr>
        <p:spPr>
          <a:xfrm>
            <a:off x="9562075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" name="Đáp án 4-LV1">
            <a:extLst>
              <a:ext uri="{FF2B5EF4-FFF2-40B4-BE49-F238E27FC236}">
                <a16:creationId xmlns:a16="http://schemas.microsoft.com/office/drawing/2014/main" id="{9A6F4D4E-5A24-4779-A207-95E73743C5A6}"/>
              </a:ext>
            </a:extLst>
          </p:cNvPr>
          <p:cNvSpPr/>
          <p:nvPr/>
        </p:nvSpPr>
        <p:spPr>
          <a:xfrm>
            <a:off x="9562075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67C5FB-C138-468F-AA21-7F3753D0E61E}"/>
              </a:ext>
            </a:extLst>
          </p:cNvPr>
          <p:cNvSpPr txBox="1"/>
          <p:nvPr/>
        </p:nvSpPr>
        <p:spPr>
          <a:xfrm>
            <a:off x="6064377" y="6267741"/>
            <a:ext cx="802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</a:t>
            </a:r>
          </a:p>
        </p:txBody>
      </p:sp>
    </p:spTree>
    <p:extLst>
      <p:ext uri="{BB962C8B-B14F-4D97-AF65-F5344CB8AC3E}">
        <p14:creationId xmlns:p14="http://schemas.microsoft.com/office/powerpoint/2010/main" val="19555262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47083 3.7037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42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3 0.0044 L 0.36875 -0.13935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60" y="-719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7125 -0.38217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25" y="-191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50"/>
                            </p:stCondLst>
                            <p:childTnLst>
                              <p:par>
                                <p:cTn id="9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8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06915 -0.13194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659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750"/>
                            </p:stCondLst>
                            <p:childTnLst>
                              <p:par>
                                <p:cTn id="12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iếng điể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4" grpId="0" animBg="1"/>
      <p:bldP spid="33" grpId="0"/>
      <p:bldP spid="35" grpId="0" animBg="1"/>
      <p:bldP spid="36" grpId="0" animBg="1"/>
      <p:bldP spid="37" grpId="0" animBg="1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0F6648-1968-40F7-86D2-D5EF6F85F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A8C3E-ACC8-41B6-AFB6-4020B6A75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34868" y="4456052"/>
            <a:ext cx="1732168" cy="1392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68B02-62AC-4301-B22F-2FC0289561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5105466" y="4321115"/>
            <a:ext cx="1479588" cy="1392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A3421-F326-40E8-B830-2C8391978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63948" y="1034894"/>
            <a:ext cx="1732168" cy="1392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AD98F-6393-4406-A197-66A3C1234A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1878240" y="572465"/>
            <a:ext cx="1479588" cy="1392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234B03-771E-4EEE-93DE-DB13E10A8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80807" y="572465"/>
            <a:ext cx="1732168" cy="1392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41598F-DDEC-439A-921D-B401FE9424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9723061" y="153158"/>
            <a:ext cx="1479588" cy="139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C6F7E1-4CC8-45CB-A04D-603ECDA8D1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23886" r="80958" b="56887"/>
          <a:stretch/>
        </p:blipFill>
        <p:spPr>
          <a:xfrm>
            <a:off x="0" y="2548327"/>
            <a:ext cx="989351" cy="9099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3210F5-6B16-4F89-85B1-958181A53F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0" t="24520" r="2856" b="56253"/>
          <a:stretch/>
        </p:blipFill>
        <p:spPr>
          <a:xfrm>
            <a:off x="11202649" y="2548327"/>
            <a:ext cx="989351" cy="909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EEA9B9-18D0-433F-B8AA-8BE9225D40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3" t="47270"/>
          <a:stretch/>
        </p:blipFill>
        <p:spPr>
          <a:xfrm flipH="1">
            <a:off x="-132608" y="4246663"/>
            <a:ext cx="2016982" cy="2425865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BA106A1-9EAB-4E1C-9ED9-6199230C0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0" t="-1403" r="84381" b="87279"/>
          <a:stretch/>
        </p:blipFill>
        <p:spPr>
          <a:xfrm>
            <a:off x="5014275" y="6164603"/>
            <a:ext cx="2163451" cy="767597"/>
          </a:xfrm>
        </p:spPr>
      </p:pic>
      <p:pic>
        <p:nvPicPr>
          <p:cNvPr id="32" name="Cái bảng">
            <a:extLst>
              <a:ext uri="{FF2B5EF4-FFF2-40B4-BE49-F238E27FC236}">
                <a16:creationId xmlns:a16="http://schemas.microsoft.com/office/drawing/2014/main" id="{BD61C96E-7D8B-4E3F-8470-675D515E83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934" y="3920671"/>
            <a:ext cx="6008887" cy="3254014"/>
          </a:xfrm>
          <a:prstGeom prst="rect">
            <a:avLst/>
          </a:prstGeom>
        </p:spPr>
      </p:pic>
      <p:sp>
        <p:nvSpPr>
          <p:cNvPr id="34" name="Đáp án 1-LV1">
            <a:extLst>
              <a:ext uri="{FF2B5EF4-FFF2-40B4-BE49-F238E27FC236}">
                <a16:creationId xmlns:a16="http://schemas.microsoft.com/office/drawing/2014/main" id="{5239D320-9B7E-431F-9A33-190B6FEBED3B}"/>
              </a:ext>
            </a:extLst>
          </p:cNvPr>
          <p:cNvSpPr/>
          <p:nvPr/>
        </p:nvSpPr>
        <p:spPr>
          <a:xfrm>
            <a:off x="7904823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2023A-41E6-496F-A5A1-DAC3B4804349}"/>
              </a:ext>
            </a:extLst>
          </p:cNvPr>
          <p:cNvSpPr txBox="1"/>
          <p:nvPr/>
        </p:nvSpPr>
        <p:spPr>
          <a:xfrm>
            <a:off x="7904823" y="4068381"/>
            <a:ext cx="342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1:Rửa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5" name="Đáp án 3-LV1">
            <a:extLst>
              <a:ext uri="{FF2B5EF4-FFF2-40B4-BE49-F238E27FC236}">
                <a16:creationId xmlns:a16="http://schemas.microsoft.com/office/drawing/2014/main" id="{81EC8A33-F2A1-4771-B0FC-8306D78EA487}"/>
              </a:ext>
            </a:extLst>
          </p:cNvPr>
          <p:cNvSpPr/>
          <p:nvPr/>
        </p:nvSpPr>
        <p:spPr>
          <a:xfrm>
            <a:off x="7904823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6" name="Đáp án 2-LV1">
            <a:extLst>
              <a:ext uri="{FF2B5EF4-FFF2-40B4-BE49-F238E27FC236}">
                <a16:creationId xmlns:a16="http://schemas.microsoft.com/office/drawing/2014/main" id="{F680300E-5002-42B6-BD58-38DD187D1D9B}"/>
              </a:ext>
            </a:extLst>
          </p:cNvPr>
          <p:cNvSpPr/>
          <p:nvPr/>
        </p:nvSpPr>
        <p:spPr>
          <a:xfrm>
            <a:off x="9562075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" name="Đáp án 4-LV1">
            <a:extLst>
              <a:ext uri="{FF2B5EF4-FFF2-40B4-BE49-F238E27FC236}">
                <a16:creationId xmlns:a16="http://schemas.microsoft.com/office/drawing/2014/main" id="{9A6F4D4E-5A24-4779-A207-95E73743C5A6}"/>
              </a:ext>
            </a:extLst>
          </p:cNvPr>
          <p:cNvSpPr/>
          <p:nvPr/>
        </p:nvSpPr>
        <p:spPr>
          <a:xfrm>
            <a:off x="9562075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67C5FB-C138-468F-AA21-7F3753D0E61E}"/>
              </a:ext>
            </a:extLst>
          </p:cNvPr>
          <p:cNvSpPr txBox="1"/>
          <p:nvPr/>
        </p:nvSpPr>
        <p:spPr>
          <a:xfrm>
            <a:off x="6064377" y="6267741"/>
            <a:ext cx="95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5501421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47083 3.7037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42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3 0.0044 L 0.075 -0.50972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2" y="-2571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70248 -0.58495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17" y="-2925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50"/>
                            </p:stCondLst>
                            <p:childTnLst>
                              <p:par>
                                <p:cTn id="9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8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31849 0.02315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115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750"/>
                            </p:stCondLst>
                            <p:childTnLst>
                              <p:par>
                                <p:cTn id="12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iếng điể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4" grpId="0" animBg="1"/>
      <p:bldP spid="33" grpId="0"/>
      <p:bldP spid="35" grpId="0" animBg="1"/>
      <p:bldP spid="36" grpId="0" animBg="1"/>
      <p:bldP spid="37" grpId="0" animBg="1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09DE4-8337-440A-B39F-F770F4C7B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A8C3E-ACC8-41B6-AFB6-4020B6A75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6966" y="1852454"/>
            <a:ext cx="1732168" cy="1392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68B02-62AC-4301-B22F-2FC0289561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2237564" y="1717517"/>
            <a:ext cx="1479588" cy="1392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A3421-F326-40E8-B830-2C8391978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45679" y="1106965"/>
            <a:ext cx="1732168" cy="1392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AD98F-6393-4406-A197-66A3C1234A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6359971" y="644536"/>
            <a:ext cx="1479588" cy="1392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234B03-771E-4EEE-93DE-DB13E10A8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8740" y="5033803"/>
            <a:ext cx="1732168" cy="1392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41598F-DDEC-439A-921D-B401FE9424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5540994" y="4614496"/>
            <a:ext cx="1479588" cy="139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C6F7E1-4CC8-45CB-A04D-603ECDA8D1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23886" r="80958" b="56887"/>
          <a:stretch/>
        </p:blipFill>
        <p:spPr>
          <a:xfrm>
            <a:off x="0" y="2548327"/>
            <a:ext cx="989351" cy="9099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3210F5-6B16-4F89-85B1-958181A53F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0" t="24520" r="2856" b="56253"/>
          <a:stretch/>
        </p:blipFill>
        <p:spPr>
          <a:xfrm>
            <a:off x="11202649" y="2548327"/>
            <a:ext cx="989351" cy="909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EEA9B9-18D0-433F-B8AA-8BE9225D40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3" t="47270"/>
          <a:stretch/>
        </p:blipFill>
        <p:spPr>
          <a:xfrm flipH="1">
            <a:off x="-132608" y="4246663"/>
            <a:ext cx="2016982" cy="2425865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BA106A1-9EAB-4E1C-9ED9-6199230C0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0" t="-1403" r="84381" b="87279"/>
          <a:stretch/>
        </p:blipFill>
        <p:spPr>
          <a:xfrm>
            <a:off x="5014275" y="6164603"/>
            <a:ext cx="2163451" cy="767597"/>
          </a:xfrm>
        </p:spPr>
      </p:pic>
      <p:pic>
        <p:nvPicPr>
          <p:cNvPr id="32" name="Cái bảng">
            <a:extLst>
              <a:ext uri="{FF2B5EF4-FFF2-40B4-BE49-F238E27FC236}">
                <a16:creationId xmlns:a16="http://schemas.microsoft.com/office/drawing/2014/main" id="{BD61C96E-7D8B-4E3F-8470-675D515E83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934" y="3920671"/>
            <a:ext cx="6008887" cy="3254014"/>
          </a:xfrm>
          <a:prstGeom prst="rect">
            <a:avLst/>
          </a:prstGeom>
        </p:spPr>
      </p:pic>
      <p:sp>
        <p:nvSpPr>
          <p:cNvPr id="34" name="Đáp án 1-LV1">
            <a:extLst>
              <a:ext uri="{FF2B5EF4-FFF2-40B4-BE49-F238E27FC236}">
                <a16:creationId xmlns:a16="http://schemas.microsoft.com/office/drawing/2014/main" id="{5239D320-9B7E-431F-9A33-190B6FEBED3B}"/>
              </a:ext>
            </a:extLst>
          </p:cNvPr>
          <p:cNvSpPr/>
          <p:nvPr/>
        </p:nvSpPr>
        <p:spPr>
          <a:xfrm>
            <a:off x="7904823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2023A-41E6-496F-A5A1-DAC3B4804349}"/>
              </a:ext>
            </a:extLst>
          </p:cNvPr>
          <p:cNvSpPr txBox="1"/>
          <p:nvPr/>
        </p:nvSpPr>
        <p:spPr>
          <a:xfrm>
            <a:off x="7904823" y="4068381"/>
            <a:ext cx="342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1:Rửa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5" name="Đáp án 3-LV1">
            <a:extLst>
              <a:ext uri="{FF2B5EF4-FFF2-40B4-BE49-F238E27FC236}">
                <a16:creationId xmlns:a16="http://schemas.microsoft.com/office/drawing/2014/main" id="{81EC8A33-F2A1-4771-B0FC-8306D78EA487}"/>
              </a:ext>
            </a:extLst>
          </p:cNvPr>
          <p:cNvSpPr/>
          <p:nvPr/>
        </p:nvSpPr>
        <p:spPr>
          <a:xfrm>
            <a:off x="7904823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6" name="Đáp án 2-LV1">
            <a:extLst>
              <a:ext uri="{FF2B5EF4-FFF2-40B4-BE49-F238E27FC236}">
                <a16:creationId xmlns:a16="http://schemas.microsoft.com/office/drawing/2014/main" id="{F680300E-5002-42B6-BD58-38DD187D1D9B}"/>
              </a:ext>
            </a:extLst>
          </p:cNvPr>
          <p:cNvSpPr/>
          <p:nvPr/>
        </p:nvSpPr>
        <p:spPr>
          <a:xfrm>
            <a:off x="9562075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" name="Đáp án 4-LV1">
            <a:extLst>
              <a:ext uri="{FF2B5EF4-FFF2-40B4-BE49-F238E27FC236}">
                <a16:creationId xmlns:a16="http://schemas.microsoft.com/office/drawing/2014/main" id="{9A6F4D4E-5A24-4779-A207-95E73743C5A6}"/>
              </a:ext>
            </a:extLst>
          </p:cNvPr>
          <p:cNvSpPr/>
          <p:nvPr/>
        </p:nvSpPr>
        <p:spPr>
          <a:xfrm>
            <a:off x="9562075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67C5FB-C138-468F-AA21-7F3753D0E61E}"/>
              </a:ext>
            </a:extLst>
          </p:cNvPr>
          <p:cNvSpPr txBox="1"/>
          <p:nvPr/>
        </p:nvSpPr>
        <p:spPr>
          <a:xfrm>
            <a:off x="6064377" y="6267741"/>
            <a:ext cx="95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1500</a:t>
            </a:r>
          </a:p>
        </p:txBody>
      </p:sp>
    </p:spTree>
    <p:extLst>
      <p:ext uri="{BB962C8B-B14F-4D97-AF65-F5344CB8AC3E}">
        <p14:creationId xmlns:p14="http://schemas.microsoft.com/office/powerpoint/2010/main" val="32977510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47083 3.7037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42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3 0.0044 L 0.43073 -0.49305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59" y="-2488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35795 0.06459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91" y="321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50"/>
                            </p:stCondLst>
                            <p:childTnLst>
                              <p:par>
                                <p:cTn id="9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8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09714 -0.3537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-1768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750"/>
                            </p:stCondLst>
                            <p:childTnLst>
                              <p:par>
                                <p:cTn id="12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iếng điể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4" grpId="0" animBg="1"/>
      <p:bldP spid="33" grpId="0"/>
      <p:bldP spid="35" grpId="0" animBg="1"/>
      <p:bldP spid="36" grpId="0" animBg="1"/>
      <p:bldP spid="37" grpId="0" animBg="1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DEECC5-C825-4A9E-9A89-9A3E47777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A8C3E-ACC8-41B6-AFB6-4020B6A75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0706" y="2212570"/>
            <a:ext cx="1732168" cy="1392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68B02-62AC-4301-B22F-2FC0289561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2451304" y="2077633"/>
            <a:ext cx="1479588" cy="1392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A3421-F326-40E8-B830-2C8391978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4411" y="4689019"/>
            <a:ext cx="1732168" cy="1392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AD98F-6393-4406-A197-66A3C1234A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5428703" y="4226590"/>
            <a:ext cx="1479588" cy="1392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234B03-771E-4EEE-93DE-DB13E10A8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8499" y="1463251"/>
            <a:ext cx="1732168" cy="1392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41598F-DDEC-439A-921D-B401FE9424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9030753" y="1043944"/>
            <a:ext cx="1479588" cy="139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C6F7E1-4CC8-45CB-A04D-603ECDA8D1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23886" r="80958" b="56887"/>
          <a:stretch/>
        </p:blipFill>
        <p:spPr>
          <a:xfrm>
            <a:off x="0" y="2548327"/>
            <a:ext cx="989351" cy="9099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3210F5-6B16-4F89-85B1-958181A53F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0" t="24520" r="2856" b="56253"/>
          <a:stretch/>
        </p:blipFill>
        <p:spPr>
          <a:xfrm>
            <a:off x="11202649" y="2548327"/>
            <a:ext cx="989351" cy="909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EEA9B9-18D0-433F-B8AA-8BE9225D40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3" t="47270"/>
          <a:stretch/>
        </p:blipFill>
        <p:spPr>
          <a:xfrm flipH="1">
            <a:off x="-132608" y="4246663"/>
            <a:ext cx="2016982" cy="2425865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BA106A1-9EAB-4E1C-9ED9-6199230C0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0" t="-1403" r="84381" b="87279"/>
          <a:stretch/>
        </p:blipFill>
        <p:spPr>
          <a:xfrm>
            <a:off x="5014275" y="6164603"/>
            <a:ext cx="2163451" cy="767597"/>
          </a:xfrm>
        </p:spPr>
      </p:pic>
      <p:pic>
        <p:nvPicPr>
          <p:cNvPr id="32" name="Cái bảng">
            <a:extLst>
              <a:ext uri="{FF2B5EF4-FFF2-40B4-BE49-F238E27FC236}">
                <a16:creationId xmlns:a16="http://schemas.microsoft.com/office/drawing/2014/main" id="{BD61C96E-7D8B-4E3F-8470-675D515E83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934" y="3920671"/>
            <a:ext cx="6008887" cy="3254014"/>
          </a:xfrm>
          <a:prstGeom prst="rect">
            <a:avLst/>
          </a:prstGeom>
        </p:spPr>
      </p:pic>
      <p:sp>
        <p:nvSpPr>
          <p:cNvPr id="34" name="Đáp án 1-LV1">
            <a:extLst>
              <a:ext uri="{FF2B5EF4-FFF2-40B4-BE49-F238E27FC236}">
                <a16:creationId xmlns:a16="http://schemas.microsoft.com/office/drawing/2014/main" id="{5239D320-9B7E-431F-9A33-190B6FEBED3B}"/>
              </a:ext>
            </a:extLst>
          </p:cNvPr>
          <p:cNvSpPr/>
          <p:nvPr/>
        </p:nvSpPr>
        <p:spPr>
          <a:xfrm>
            <a:off x="7904823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2023A-41E6-496F-A5A1-DAC3B4804349}"/>
              </a:ext>
            </a:extLst>
          </p:cNvPr>
          <p:cNvSpPr txBox="1"/>
          <p:nvPr/>
        </p:nvSpPr>
        <p:spPr>
          <a:xfrm>
            <a:off x="7904823" y="4068381"/>
            <a:ext cx="342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1:Rửa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5" name="Đáp án 3-LV1">
            <a:extLst>
              <a:ext uri="{FF2B5EF4-FFF2-40B4-BE49-F238E27FC236}">
                <a16:creationId xmlns:a16="http://schemas.microsoft.com/office/drawing/2014/main" id="{81EC8A33-F2A1-4771-B0FC-8306D78EA487}"/>
              </a:ext>
            </a:extLst>
          </p:cNvPr>
          <p:cNvSpPr/>
          <p:nvPr/>
        </p:nvSpPr>
        <p:spPr>
          <a:xfrm>
            <a:off x="7904823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6" name="Đáp án 2-LV1">
            <a:extLst>
              <a:ext uri="{FF2B5EF4-FFF2-40B4-BE49-F238E27FC236}">
                <a16:creationId xmlns:a16="http://schemas.microsoft.com/office/drawing/2014/main" id="{F680300E-5002-42B6-BD58-38DD187D1D9B}"/>
              </a:ext>
            </a:extLst>
          </p:cNvPr>
          <p:cNvSpPr/>
          <p:nvPr/>
        </p:nvSpPr>
        <p:spPr>
          <a:xfrm>
            <a:off x="9562075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" name="Đáp án 4-LV1">
            <a:extLst>
              <a:ext uri="{FF2B5EF4-FFF2-40B4-BE49-F238E27FC236}">
                <a16:creationId xmlns:a16="http://schemas.microsoft.com/office/drawing/2014/main" id="{9A6F4D4E-5A24-4779-A207-95E73743C5A6}"/>
              </a:ext>
            </a:extLst>
          </p:cNvPr>
          <p:cNvSpPr/>
          <p:nvPr/>
        </p:nvSpPr>
        <p:spPr>
          <a:xfrm>
            <a:off x="9562075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67C5FB-C138-468F-AA21-7F3753D0E61E}"/>
              </a:ext>
            </a:extLst>
          </p:cNvPr>
          <p:cNvSpPr txBox="1"/>
          <p:nvPr/>
        </p:nvSpPr>
        <p:spPr>
          <a:xfrm>
            <a:off x="6064377" y="6267741"/>
            <a:ext cx="956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14111004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47083 3.7037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42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3 0.0044 L 0.33959 0.01274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41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64792 -0.44884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96" y="-2245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50"/>
                            </p:stCondLst>
                            <p:childTnLst>
                              <p:par>
                                <p:cTn id="9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8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12136 -0.29189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-1460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750"/>
                            </p:stCondLst>
                            <p:childTnLst>
                              <p:par>
                                <p:cTn id="12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iếng điể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4" grpId="0" animBg="1"/>
      <p:bldP spid="33" grpId="0"/>
      <p:bldP spid="35" grpId="0" animBg="1"/>
      <p:bldP spid="36" grpId="0" animBg="1"/>
      <p:bldP spid="37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4FAE66-FE11-4E48-A04B-8C188410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A8C3E-ACC8-41B6-AFB6-4020B6A751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76066" y="425699"/>
            <a:ext cx="1732168" cy="1392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68B02-62AC-4301-B22F-2FC0289561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2046664" y="290762"/>
            <a:ext cx="1479588" cy="1392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A3421-F326-40E8-B830-2C8391978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6756" y="2387077"/>
            <a:ext cx="1732168" cy="1392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AD98F-6393-4406-A197-66A3C1234A8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5321048" y="1924648"/>
            <a:ext cx="1479588" cy="1392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234B03-771E-4EEE-93DE-DB13E10A8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21564" y="540944"/>
            <a:ext cx="1732168" cy="1392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41598F-DDEC-439A-921D-B401FE9424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9163818" y="121637"/>
            <a:ext cx="1479588" cy="139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C6F7E1-4CC8-45CB-A04D-603ECDA8D1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23886" r="80958" b="56887"/>
          <a:stretch/>
        </p:blipFill>
        <p:spPr>
          <a:xfrm>
            <a:off x="0" y="2548327"/>
            <a:ext cx="989351" cy="9099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3210F5-6B16-4F89-85B1-958181A53F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0" t="24520" r="2856" b="56253"/>
          <a:stretch/>
        </p:blipFill>
        <p:spPr>
          <a:xfrm>
            <a:off x="11202649" y="2548327"/>
            <a:ext cx="989351" cy="909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EEA9B9-18D0-433F-B8AA-8BE9225D40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3" t="47270"/>
          <a:stretch/>
        </p:blipFill>
        <p:spPr>
          <a:xfrm flipH="1">
            <a:off x="-132608" y="4246663"/>
            <a:ext cx="2016982" cy="2425865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BA106A1-9EAB-4E1C-9ED9-6199230C0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0" t="-1403" r="84381" b="87279"/>
          <a:stretch/>
        </p:blipFill>
        <p:spPr>
          <a:xfrm>
            <a:off x="5014275" y="6164603"/>
            <a:ext cx="2163451" cy="767597"/>
          </a:xfrm>
        </p:spPr>
      </p:pic>
      <p:pic>
        <p:nvPicPr>
          <p:cNvPr id="32" name="Cái bảng">
            <a:extLst>
              <a:ext uri="{FF2B5EF4-FFF2-40B4-BE49-F238E27FC236}">
                <a16:creationId xmlns:a16="http://schemas.microsoft.com/office/drawing/2014/main" id="{BD61C96E-7D8B-4E3F-8470-675D515E83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934" y="3920671"/>
            <a:ext cx="6008887" cy="3254014"/>
          </a:xfrm>
          <a:prstGeom prst="rect">
            <a:avLst/>
          </a:prstGeom>
        </p:spPr>
      </p:pic>
      <p:sp>
        <p:nvSpPr>
          <p:cNvPr id="34" name="Đáp án 1-LV1">
            <a:extLst>
              <a:ext uri="{FF2B5EF4-FFF2-40B4-BE49-F238E27FC236}">
                <a16:creationId xmlns:a16="http://schemas.microsoft.com/office/drawing/2014/main" id="{5239D320-9B7E-431F-9A33-190B6FEBED3B}"/>
              </a:ext>
            </a:extLst>
          </p:cNvPr>
          <p:cNvSpPr/>
          <p:nvPr/>
        </p:nvSpPr>
        <p:spPr>
          <a:xfrm>
            <a:off x="7904823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2023A-41E6-496F-A5A1-DAC3B4804349}"/>
              </a:ext>
            </a:extLst>
          </p:cNvPr>
          <p:cNvSpPr txBox="1"/>
          <p:nvPr/>
        </p:nvSpPr>
        <p:spPr>
          <a:xfrm>
            <a:off x="7904823" y="4068381"/>
            <a:ext cx="342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1:Rửa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5" name="Đáp án 3-LV1">
            <a:extLst>
              <a:ext uri="{FF2B5EF4-FFF2-40B4-BE49-F238E27FC236}">
                <a16:creationId xmlns:a16="http://schemas.microsoft.com/office/drawing/2014/main" id="{81EC8A33-F2A1-4771-B0FC-8306D78EA487}"/>
              </a:ext>
            </a:extLst>
          </p:cNvPr>
          <p:cNvSpPr/>
          <p:nvPr/>
        </p:nvSpPr>
        <p:spPr>
          <a:xfrm>
            <a:off x="7904823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6" name="Đáp án 2-LV1">
            <a:extLst>
              <a:ext uri="{FF2B5EF4-FFF2-40B4-BE49-F238E27FC236}">
                <a16:creationId xmlns:a16="http://schemas.microsoft.com/office/drawing/2014/main" id="{F680300E-5002-42B6-BD58-38DD187D1D9B}"/>
              </a:ext>
            </a:extLst>
          </p:cNvPr>
          <p:cNvSpPr/>
          <p:nvPr/>
        </p:nvSpPr>
        <p:spPr>
          <a:xfrm>
            <a:off x="9562075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" name="Đáp án 4-LV1">
            <a:extLst>
              <a:ext uri="{FF2B5EF4-FFF2-40B4-BE49-F238E27FC236}">
                <a16:creationId xmlns:a16="http://schemas.microsoft.com/office/drawing/2014/main" id="{9A6F4D4E-5A24-4779-A207-95E73743C5A6}"/>
              </a:ext>
            </a:extLst>
          </p:cNvPr>
          <p:cNvSpPr/>
          <p:nvPr/>
        </p:nvSpPr>
        <p:spPr>
          <a:xfrm>
            <a:off x="9562075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67C5FB-C138-468F-AA21-7F3753D0E61E}"/>
              </a:ext>
            </a:extLst>
          </p:cNvPr>
          <p:cNvSpPr txBox="1"/>
          <p:nvPr/>
        </p:nvSpPr>
        <p:spPr>
          <a:xfrm>
            <a:off x="6064377" y="6267741"/>
            <a:ext cx="1074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2500</a:t>
            </a:r>
          </a:p>
        </p:txBody>
      </p:sp>
    </p:spTree>
    <p:extLst>
      <p:ext uri="{BB962C8B-B14F-4D97-AF65-F5344CB8AC3E}">
        <p14:creationId xmlns:p14="http://schemas.microsoft.com/office/powerpoint/2010/main" val="980297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47083 3.7037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42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3 0.0044 L 0.33959 -0.33449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1694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67201 -0.57662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94" y="-2884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50"/>
                            </p:stCondLst>
                            <p:childTnLst>
                              <p:par>
                                <p:cTn id="9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8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08633 -0.5375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-2687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750"/>
                            </p:stCondLst>
                            <p:childTnLst>
                              <p:par>
                                <p:cTn id="12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iếng điể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4" grpId="0" animBg="1"/>
      <p:bldP spid="33" grpId="0"/>
      <p:bldP spid="35" grpId="0" animBg="1"/>
      <p:bldP spid="36" grpId="0" animBg="1"/>
      <p:bldP spid="37" grpId="0" animBg="1"/>
      <p:bldP spid="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118BE9-FFA6-492C-8F27-4CCCDD956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A8C3E-ACC8-41B6-AFB6-4020B6A751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25477" y="2153088"/>
            <a:ext cx="1732168" cy="1392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68B02-62AC-4301-B22F-2FC0289561E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2296075" y="2018151"/>
            <a:ext cx="1479588" cy="1392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9A3421-F326-40E8-B830-2C83919787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5703" y="4972932"/>
            <a:ext cx="1732168" cy="1392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AD98F-6393-4406-A197-66A3C1234A8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4709995" y="4510503"/>
            <a:ext cx="1479588" cy="13920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234B03-771E-4EEE-93DE-DB13E10A87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9907" y="926368"/>
            <a:ext cx="1732168" cy="1392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41598F-DDEC-439A-921D-B401FE94247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t="11360" r="19959" b="9562"/>
          <a:stretch/>
        </p:blipFill>
        <p:spPr>
          <a:xfrm>
            <a:off x="7772161" y="507061"/>
            <a:ext cx="1479588" cy="1392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C6F7E1-4CC8-45CB-A04D-603ECDA8D14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23886" r="80958" b="56887"/>
          <a:stretch/>
        </p:blipFill>
        <p:spPr>
          <a:xfrm>
            <a:off x="0" y="2548327"/>
            <a:ext cx="989351" cy="909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EEA9B9-18D0-433F-B8AA-8BE9225D407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3" t="47270"/>
          <a:stretch/>
        </p:blipFill>
        <p:spPr>
          <a:xfrm flipH="1">
            <a:off x="-132608" y="4246663"/>
            <a:ext cx="2016982" cy="2425865"/>
          </a:xfrm>
          <a:prstGeom prst="rect">
            <a:avLst/>
          </a:prstGeo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6BA106A1-9EAB-4E1C-9ED9-6199230C0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90" t="-1403" r="84381" b="87279"/>
          <a:stretch/>
        </p:blipFill>
        <p:spPr>
          <a:xfrm>
            <a:off x="5014275" y="6164603"/>
            <a:ext cx="2163451" cy="767597"/>
          </a:xfrm>
        </p:spPr>
      </p:pic>
      <p:pic>
        <p:nvPicPr>
          <p:cNvPr id="32" name="Cái bảng">
            <a:extLst>
              <a:ext uri="{FF2B5EF4-FFF2-40B4-BE49-F238E27FC236}">
                <a16:creationId xmlns:a16="http://schemas.microsoft.com/office/drawing/2014/main" id="{BD61C96E-7D8B-4E3F-8470-675D515E83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934" y="3920671"/>
            <a:ext cx="6008887" cy="3254014"/>
          </a:xfrm>
          <a:prstGeom prst="rect">
            <a:avLst/>
          </a:prstGeom>
        </p:spPr>
      </p:pic>
      <p:sp>
        <p:nvSpPr>
          <p:cNvPr id="34" name="Đáp án 1-LV1">
            <a:extLst>
              <a:ext uri="{FF2B5EF4-FFF2-40B4-BE49-F238E27FC236}">
                <a16:creationId xmlns:a16="http://schemas.microsoft.com/office/drawing/2014/main" id="{5239D320-9B7E-431F-9A33-190B6FEBED3B}"/>
              </a:ext>
            </a:extLst>
          </p:cNvPr>
          <p:cNvSpPr/>
          <p:nvPr/>
        </p:nvSpPr>
        <p:spPr>
          <a:xfrm>
            <a:off x="7904823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2023A-41E6-496F-A5A1-DAC3B4804349}"/>
              </a:ext>
            </a:extLst>
          </p:cNvPr>
          <p:cNvSpPr txBox="1"/>
          <p:nvPr/>
        </p:nvSpPr>
        <p:spPr>
          <a:xfrm>
            <a:off x="7904823" y="4068381"/>
            <a:ext cx="342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1:Rửa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lâu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5" name="Đáp án 3-LV1">
            <a:extLst>
              <a:ext uri="{FF2B5EF4-FFF2-40B4-BE49-F238E27FC236}">
                <a16:creationId xmlns:a16="http://schemas.microsoft.com/office/drawing/2014/main" id="{81EC8A33-F2A1-4771-B0FC-8306D78EA487}"/>
              </a:ext>
            </a:extLst>
          </p:cNvPr>
          <p:cNvSpPr/>
          <p:nvPr/>
        </p:nvSpPr>
        <p:spPr>
          <a:xfrm>
            <a:off x="7904823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6" name="Đáp án 2-LV1">
            <a:extLst>
              <a:ext uri="{FF2B5EF4-FFF2-40B4-BE49-F238E27FC236}">
                <a16:creationId xmlns:a16="http://schemas.microsoft.com/office/drawing/2014/main" id="{F680300E-5002-42B6-BD58-38DD187D1D9B}"/>
              </a:ext>
            </a:extLst>
          </p:cNvPr>
          <p:cNvSpPr/>
          <p:nvPr/>
        </p:nvSpPr>
        <p:spPr>
          <a:xfrm>
            <a:off x="9562075" y="5170198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7" name="Đáp án 4-LV1">
            <a:extLst>
              <a:ext uri="{FF2B5EF4-FFF2-40B4-BE49-F238E27FC236}">
                <a16:creationId xmlns:a16="http://schemas.microsoft.com/office/drawing/2014/main" id="{9A6F4D4E-5A24-4779-A207-95E73743C5A6}"/>
              </a:ext>
            </a:extLst>
          </p:cNvPr>
          <p:cNvSpPr/>
          <p:nvPr/>
        </p:nvSpPr>
        <p:spPr>
          <a:xfrm>
            <a:off x="9562075" y="5902525"/>
            <a:ext cx="1534333" cy="448414"/>
          </a:xfrm>
          <a:prstGeom prst="roundRect">
            <a:avLst/>
          </a:prstGeom>
          <a:solidFill>
            <a:srgbClr val="00B050"/>
          </a:solidFill>
          <a:ln w="28575">
            <a:solidFill>
              <a:srgbClr val="005C2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67C5FB-C138-468F-AA21-7F3753D0E61E}"/>
              </a:ext>
            </a:extLst>
          </p:cNvPr>
          <p:cNvSpPr txBox="1"/>
          <p:nvPr/>
        </p:nvSpPr>
        <p:spPr>
          <a:xfrm>
            <a:off x="6064377" y="6267741"/>
            <a:ext cx="1113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DDBBA4-A8EA-4329-B659-28283D152F97}"/>
              </a:ext>
            </a:extLst>
          </p:cNvPr>
          <p:cNvGrpSpPr/>
          <p:nvPr/>
        </p:nvGrpSpPr>
        <p:grpSpPr>
          <a:xfrm>
            <a:off x="3102396" y="-4299181"/>
            <a:ext cx="4802427" cy="4116917"/>
            <a:chOff x="-607652" y="229391"/>
            <a:chExt cx="3606328" cy="309155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016B70C-7703-43CF-B4E8-6E47D729B9EB}"/>
                </a:ext>
              </a:extLst>
            </p:cNvPr>
            <p:cNvGrpSpPr/>
            <p:nvPr/>
          </p:nvGrpSpPr>
          <p:grpSpPr>
            <a:xfrm>
              <a:off x="-607652" y="229391"/>
              <a:ext cx="3606328" cy="3091552"/>
              <a:chOff x="-1858503" y="2915017"/>
              <a:chExt cx="3606328" cy="309155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9E301ED-649F-4389-ADB4-30059ACA1A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508" t="7482" r="8250" b="43959"/>
              <a:stretch/>
            </p:blipFill>
            <p:spPr>
              <a:xfrm>
                <a:off x="-789918" y="3007594"/>
                <a:ext cx="2537743" cy="299897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F6E65E3-2A2A-485E-AC96-993755D5F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073" t="47270"/>
              <a:stretch/>
            </p:blipFill>
            <p:spPr>
              <a:xfrm>
                <a:off x="-1858503" y="3192747"/>
                <a:ext cx="2016982" cy="242586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B87B3D0-0338-43A0-A51A-99284DD57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44" t="14971" r="53765" b="64966"/>
              <a:stretch/>
            </p:blipFill>
            <p:spPr>
              <a:xfrm>
                <a:off x="-19050" y="2915017"/>
                <a:ext cx="989351" cy="1239070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32292597-96FF-40B6-B6B0-ECA5F10EEA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44" t="14971" r="53765" b="64966"/>
              <a:stretch/>
            </p:blipFill>
            <p:spPr>
              <a:xfrm>
                <a:off x="817637" y="3142063"/>
                <a:ext cx="800452" cy="1002492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B3DAAE6-4226-4521-A43C-A8EE5775CD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44" t="14971" r="53765" b="64966"/>
              <a:stretch/>
            </p:blipFill>
            <p:spPr>
              <a:xfrm>
                <a:off x="-653242" y="3071406"/>
                <a:ext cx="800452" cy="1002492"/>
              </a:xfrm>
              <a:prstGeom prst="rect">
                <a:avLst/>
              </a:prstGeom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246992D-4D04-4593-AC43-8E9A7CDA7E41}"/>
                </a:ext>
              </a:extLst>
            </p:cNvPr>
            <p:cNvSpPr txBox="1"/>
            <p:nvPr/>
          </p:nvSpPr>
          <p:spPr>
            <a:xfrm>
              <a:off x="1574421" y="1913035"/>
              <a:ext cx="1113349" cy="392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8114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47083 3.7037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42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3 0.0044 L 0.29545 0.0347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1" y="150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54024 -0.50185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5" y="-2509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250"/>
                            </p:stCondLst>
                            <p:childTnLst>
                              <p:par>
                                <p:cTn id="9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9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8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09545 -0.29189 " pathEditMode="relative" rAng="0" ptsTypes="AA">
                                      <p:cBhvr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1460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ắn tan Covi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1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750"/>
                            </p:stCondLst>
                            <p:childTnLst>
                              <p:par>
                                <p:cTn id="12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iếng điể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2.08333E-6 0.77454 " pathEditMode="relative" rAng="0" ptsTypes="AA">
                                      <p:cBhvr>
                                        <p:cTn id="12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72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Âm thanh chiến thắ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250"/>
                            </p:stCondLst>
                            <p:childTnLst>
                              <p:par>
                                <p:cTn id="130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1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34" grpId="0" animBg="1"/>
      <p:bldP spid="33" grpId="0"/>
      <p:bldP spid="35" grpId="0" animBg="1"/>
      <p:bldP spid="36" grpId="0" animBg="1"/>
      <p:bldP spid="37" grpId="0" animBg="1"/>
      <p:bldP spid="5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AF273F5-C010-4EE2-AE74-184C89A575DB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97</Words>
  <Application>Microsoft Office PowerPoint</Application>
  <PresentationFormat>Widescreen</PresentationFormat>
  <Paragraphs>37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GIÁO DỤC: ĐÁNH BAY COVID-19</dc:title>
  <dc:creator>Ngô Hoàng</dc:creator>
  <cp:lastModifiedBy>Ngô Hoàng</cp:lastModifiedBy>
  <cp:revision>43</cp:revision>
  <dcterms:created xsi:type="dcterms:W3CDTF">2020-04-09T18:31:27Z</dcterms:created>
  <dcterms:modified xsi:type="dcterms:W3CDTF">2020-04-21T03:14:15Z</dcterms:modified>
</cp:coreProperties>
</file>